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8" r:id="rId2"/>
    <p:sldId id="262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ПСИХОЛОГИЯ-РАБОЧАЯ\ЗАДАНИЯ-ЧЕТВЕРТЫЙ ЛИШНИЙ\НАЙДИ ЛИШНИЙ ПРЕДМЕТ\image (5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71670" y="428604"/>
            <a:ext cx="5022890" cy="6055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ПСИХОЛОГИЯ-РАБОЧАЯ\ЗАДАНИЯ-ЧЕТВЕРТЫЙ ЛИШНИЙ\НАЙДИ ЛИШНИЙ ПРЕДМЕТ\image (4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143108" y="123690"/>
            <a:ext cx="5309212" cy="6395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ПСИХОЛОГИЯ-РАБОЧАЯ\ЗАДАНИЯ-ЧЕТВЕРТЫЙ ЛИШНИЙ\НАЙДИ ЛИШНИЙ ПРЕДМЕТ\image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928794" y="428604"/>
            <a:ext cx="5225861" cy="6049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ПСИХОЛОГИЯ-РАБОЧАЯ\ЗАДАНИЯ-ЧЕТВЕРТЫЙ ЛИШНИЙ\НАЙДИ ЛИШНИЙ ПРЕДМЕТ\image (6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000232" y="357166"/>
            <a:ext cx="5230146" cy="6185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ПСИХОЛОГИЯ-РАБОЧАЯ\ЗАДАНИЯ-ЧЕТВЕРТЫЙ ЛИШНИЙ\НАЙДИ ЛИШНИЙ ПРЕДМЕТ\image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214546" y="428604"/>
            <a:ext cx="4915371" cy="590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ПСИХОЛОГИЯ-РАБОЧАЯ\ЗАДАНИЯ-ЧЕТВЕРТЫЙ ЛИШНИЙ\НАЙДИ ЛИШНИЙ ПРЕДМЕТ\image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214546" y="500042"/>
            <a:ext cx="5117698" cy="6011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 Кадечкина</dc:creator>
  <cp:lastModifiedBy>WIN7XP</cp:lastModifiedBy>
  <cp:revision>2</cp:revision>
  <dcterms:created xsi:type="dcterms:W3CDTF">2016-11-05T09:51:59Z</dcterms:created>
  <dcterms:modified xsi:type="dcterms:W3CDTF">2019-12-25T08:06:35Z</dcterms:modified>
</cp:coreProperties>
</file>