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495810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623433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91547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33459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839173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66158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80374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53318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23758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17200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7666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57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242"/>
            <a:ext cx="9324528" cy="69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89987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Типизация</a:t>
            </a:r>
            <a:endParaRPr lang="ru-RU" sz="4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него характерно выделение существенного, повторяющегося в однородных в каком-то отношении фактах и воплощении их в конкретном образе. Например, существуют профессиональные образы рабочего, врача, инженера и т. д.</a:t>
            </a:r>
          </a:p>
        </p:txBody>
      </p:sp>
      <p:pic>
        <p:nvPicPr>
          <p:cNvPr id="18434" name="Picture 2" descr="C:\Users\User\Desktop\ВООБРАЖЕНИЕ\Без названия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9180">
            <a:off x="758105" y="3438593"/>
            <a:ext cx="2105027" cy="290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esktop\ВООБРАЖЕНИЕ\images (2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728">
            <a:off x="4429124" y="3571876"/>
            <a:ext cx="4251147" cy="282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0742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Акцентирование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создаваемом образе какая-то часть,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деталь выделяется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особо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подчеркивается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Классическим примером является шарж, карикатура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C:\Users\User\Desktop\ВООБРАЖЕНИЕ\images (3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857496"/>
            <a:ext cx="2143140" cy="302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ВООБРАЖЕНИЕ\images (3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8839">
            <a:off x="564611" y="2950883"/>
            <a:ext cx="2143140" cy="30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ВООБРАЖЕНИЕ\images (3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1490">
            <a:off x="6321430" y="3056145"/>
            <a:ext cx="2130600" cy="28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1997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ВООБРАЖЕНИЕ И ЭМОЦИИ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41168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Активная работа фантазии вызывает богатую эмоциональную картину состояния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детей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и чувство (эмоции) в жизни ребенка нераздельны.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Эмоция как бы собирает впечатления, мысли и образы, созвучны настроению человека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6624736" cy="250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10172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ВООБРАЖЕНИЕ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ИНТЕРЕСЫ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Воображение тесно связано с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интересами.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определить как эмоциональное проявление познавательной потребности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выражается 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 на определенную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имеющую особое значение для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Началом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интереса является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привлекательность объекта окружающей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действительности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49743">
            <a:off x="504455" y="4213356"/>
            <a:ext cx="3969827" cy="22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3461">
            <a:off x="4942266" y="4203444"/>
            <a:ext cx="3399839" cy="2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77256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82862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ВООБРАЖЕНИЕ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ТАЛАНТЛИВОСТЬ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72608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ворческая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 невозможна без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фантазии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творческого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процесса, в свою очередь, обогащает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расширяет знания, опыт и интересы ребенка.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Занимаясь творчеством (для чего также первоочередным является воображение) ребенок формирует у себя такое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качество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одухотворенность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86" y="4005064"/>
            <a:ext cx="3365059" cy="252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672408" cy="252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12303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Способы развития воображения: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1.Обогащать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жизненный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опыт.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2.Читать детям книги.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3.Сочинять истории.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4.Рисовать.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 Придумывать разнообразные способы использования подручного материала.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6.Поощрять детские игры с вымышленными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персонажами.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Ставить детей в затруднительные ситуации.</a:t>
            </a:r>
            <a:endParaRPr lang="ru-RU" sz="1800" dirty="0" smtClean="0">
              <a:solidFill>
                <a:srgbClr val="7030A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ВООБРАЖЕНИЕ\images (3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173" y="1412776"/>
            <a:ext cx="3168352" cy="205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37460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26642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Игры и упражнения для развития воображения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ВООБРАЖЕНИЕ\images (4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916" y="2691318"/>
            <a:ext cx="4938355" cy="340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0884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Упражнение «Продолжи рисунок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25658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       Нарисуйте на листе бумаги несколько одинаковых кружков (квадратов) одинакового размера. Предложите ребенку дорисовать каждый кружок так, что бы из них получились разные рисунки.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714752"/>
            <a:ext cx="3010656" cy="27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78613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«Волшебные фигуры»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dirty="0" smtClean="0">
                <a:solidFill>
                  <a:srgbClr val="FF0000"/>
                </a:solidFill>
              </a:rPr>
              <a:t>Вниманию ребенка предлагаются разнообразные геометрические фигуры из цветного картона.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Задача- придумать, во что они могут превратиться.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636"/>
            <a:ext cx="90475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08" y="4929198"/>
            <a:ext cx="1214446" cy="928694"/>
          </a:xfrm>
          <a:prstGeom prst="triangle">
            <a:avLst>
              <a:gd name="adj" fmla="val 52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6000760" y="4857760"/>
            <a:ext cx="1071570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3885207" y="5572139"/>
            <a:ext cx="1224136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714884"/>
            <a:ext cx="12430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5143512"/>
            <a:ext cx="12430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286256"/>
            <a:ext cx="12430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50527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с рисованием</a:t>
            </a:r>
            <a:b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«Загадочный зверь - </a:t>
            </a:r>
            <a:r>
              <a:rPr lang="ru-RU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Элефант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3285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Творческая задача – придумать и нарисовать животное, которое может носить такое имя, как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Элефант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 процессе рисования нужно сочинить про него историю, включив в описание внешнего вида, место обитания, привычки и т. д.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5122" name="Picture 2" descr="C:\Users\User\Desktop\ВООБРАЖЕНИЕ\images (3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0760"/>
            <a:ext cx="4248472" cy="31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43533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408712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</a:rPr>
              <a:t>  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Воображение</a:t>
            </a:r>
            <a:r>
              <a:rPr lang="ru-RU" b="1" dirty="0" smtClean="0">
                <a:latin typeface="Times New Roman"/>
                <a:ea typeface="Times New Roman"/>
              </a:rPr>
              <a:t> -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это высшая психическая   </a:t>
            </a:r>
            <a:r>
              <a:rPr lang="ru-RU" sz="28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функциия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отражающая 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действительность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</a:rPr>
              <a:t>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Однако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 помощью воображения осуществляется мысленный отход за пределы непосредственно воспринимаемого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7" name="Picture 3" descr="C:\Users\User\Desktop\ВООБРАЖЕНИЕ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714620"/>
            <a:ext cx="5214974" cy="390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43386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Упражнение «Танец»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упражнение относится к особой форме психологического тренинга-танцевальной терапии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Детям предлагается потанцевать. Причем каждый танцует «что хочет». Ребенок должен выразить в танце какой-либо образ. Лучше, если этот образ придумает он сам. (Темы для подсказки: станцуй «бабочку», «цветок», «утюг», «конфетку».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Темы для второй части задания: станцуй «радость», «страх», «счастье», «жалость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794" y="4126990"/>
            <a:ext cx="4023863" cy="2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38015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Игра «Тропинка»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2700" b="1" i="1" dirty="0" smtClean="0">
                <a:solidFill>
                  <a:srgbClr val="00B050"/>
                </a:solidFill>
              </a:rPr>
              <a:t>строится на активизации воображения и сопровождающих его положительных эмоций</a:t>
            </a:r>
            <a:endParaRPr lang="ru-RU" sz="27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Все дети выстраиваются в затылок и идут в помещении змейкой по воображаемой тропинке. По команде взрослого они переходят воображаемые препятствия. Начали.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«Спокойно идем по тропинке…Вокруг кусты, деревья, зеленая травка…Вдруг на тропинке появились лужи. Обходим лужи: одна, вторая, третья. Снова спокойно идем по тропинке…Перед нами ручей. Через него перекинут мостик с перилами. Переходим мостик, держась за перила. Тропинка пошла через болото. Появились кочки. Прыгаем с кочки на кочку. Раз…два…три…Наконец-то перешли…Идем спокойно…Что это? Тропинка вдруг стала липкой от мокрой раскисшей глины. Ноги так и прилипают к ней…Еле-еле отдираем ноги от земли. Идем с трудом…Вновь хорошая дорога…Идем спокойно…Хорошо вокруг…Вот и пришли! Молодцы!    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3793945" cy="212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427009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«Рисунок в несколько рук»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групповая игра, тесно связывающая воображение и эмоции и сама насыщена высоким эмоциональным потенциалом. Не имеет возрастных ограничений.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редлагается всем участникам вообразить про себя какой-либо образ Затем на листе бумаги первый участник изображает отдельный элемент задуманного образа. Второй участник игры, отталкиваясь обязательно от имеющегося элемента, продолжает рисунок, используя работу предшественника для трансформации в свой замысел.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50080"/>
            <a:ext cx="2991395" cy="225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15639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00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8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8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User\Desktop\ВООБРАЖЕНИЕ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429000"/>
            <a:ext cx="5802679" cy="18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4682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92869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Задача воображения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—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представить ожидаемый результата до его осуществления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С </a:t>
            </a:r>
            <a:r>
              <a:rPr lang="ru-RU" sz="2800" dirty="0">
                <a:latin typeface="Times New Roman"/>
                <a:ea typeface="Times New Roman"/>
              </a:rPr>
              <a:t>помощью </a:t>
            </a:r>
            <a:r>
              <a:rPr lang="ru-RU" sz="2800" dirty="0" smtClean="0">
                <a:latin typeface="Times New Roman"/>
                <a:ea typeface="Times New Roman"/>
              </a:rPr>
              <a:t>воображения </a:t>
            </a:r>
            <a:r>
              <a:rPr lang="ru-RU" sz="2800" dirty="0">
                <a:latin typeface="Times New Roman"/>
                <a:ea typeface="Times New Roman"/>
              </a:rPr>
              <a:t>у нас формируется образ никогда не </a:t>
            </a:r>
            <a:r>
              <a:rPr lang="ru-RU" sz="2800" dirty="0" smtClean="0">
                <a:latin typeface="Times New Roman"/>
                <a:ea typeface="Times New Roman"/>
              </a:rPr>
              <a:t>существовавшего </a:t>
            </a:r>
            <a:r>
              <a:rPr lang="ru-RU" sz="2800" dirty="0">
                <a:latin typeface="Times New Roman"/>
                <a:ea typeface="Times New Roman"/>
              </a:rPr>
              <a:t>или не существующего в данный момент объекта, ситуации, условий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</a:p>
          <a:p>
            <a:pPr marL="0" lv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Общее </a:t>
            </a:r>
            <a:r>
              <a:rPr lang="ru-RU" sz="2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значение функции воображения и у детей, и у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взрослых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lang="ru-RU" sz="28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-воображение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обеспечивает познание, когда неопределенность ситуации весьма велика. </a:t>
            </a:r>
            <a:endParaRPr lang="ru-RU" sz="2800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2800" dirty="0"/>
          </a:p>
        </p:txBody>
      </p:sp>
      <p:pic>
        <p:nvPicPr>
          <p:cNvPr id="13316" name="Picture 4" descr="C:\Users\User\Desktop\ВООБРАЖЕНИЕ\Без названия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429132"/>
            <a:ext cx="2995437" cy="22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87097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Младший дошкольник 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оображение 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Times New Roman"/>
              </a:rPr>
              <a:t>отличается пассивной 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формой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Times New Roman"/>
              </a:rPr>
              <a:t>,</a:t>
            </a:r>
            <a:endParaRPr lang="ru-RU" sz="28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оображение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некритически компенсирует недостаток жизненного опыта и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практического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мышления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имплантированием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 описанных сказочных образов в реальную жизнь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ребенка,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легко верит  в наряженных актеров.</a:t>
            </a:r>
          </a:p>
          <a:p>
            <a:pPr marL="0" indent="0" algn="ctr">
              <a:buNone/>
            </a:pPr>
            <a:endParaRPr lang="ru-RU" dirty="0" smtClean="0">
              <a:latin typeface="Times New Roman"/>
              <a:ea typeface="Times New Roman"/>
            </a:endParaRPr>
          </a:p>
        </p:txBody>
      </p:sp>
      <p:pic>
        <p:nvPicPr>
          <p:cNvPr id="14341" name="Picture 5" descr="C:\Users\User\Desktop\ВООБРАЖЕНИЕ\images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7010">
            <a:off x="968304" y="384472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User\Desktop\ВООБРАЖЕНИЕ\images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2794">
            <a:off x="4456836" y="4048169"/>
            <a:ext cx="4051603" cy="2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97178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Старший дошкольный и младший школьный возраст</a:t>
            </a:r>
            <a:r>
              <a:rPr lang="ru-RU" sz="3200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Характеризуются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активизацией функции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воображения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  <a:endParaRPr lang="ru-RU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начале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воссоздающего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(позволявшего в более раннем возрасте представлять сказочные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образы),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затем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и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творческого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(благодаря которому создается принципиально новый образ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),</a:t>
            </a:r>
          </a:p>
          <a:p>
            <a:pPr algn="just">
              <a:buFontTx/>
              <a:buChar char="-"/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еуправляемое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( ребенок настолько верит в созданные фантазией образы, что начинает жить в придуманном мире и отстаивает его реальность. (это вид воображения часто свойственен неуравновешенным детям, живущих в проблемных семьях.</a:t>
            </a:r>
          </a:p>
          <a:p>
            <a:pPr marL="0" indent="0" algn="ctr"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5567" y="4581128"/>
            <a:ext cx="2878907" cy="215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70118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1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Подростковый возраст </a:t>
            </a:r>
            <a:r>
              <a:rPr lang="ru-RU" sz="3100" i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отличается переходом от детского восприятия окружающей действительности к взрослому</a:t>
            </a:r>
            <a:r>
              <a:rPr lang="ru-RU" sz="3100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. </a:t>
            </a:r>
            <a:r>
              <a:rPr lang="ru-RU" sz="31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1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42984"/>
            <a:ext cx="8784976" cy="5598384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школьник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начинает </a:t>
            </a:r>
            <a:r>
              <a:rPr lang="ru-RU" sz="2200" i="1" dirty="0">
                <a:solidFill>
                  <a:srgbClr val="002060"/>
                </a:solidFill>
                <a:latin typeface="Times New Roman"/>
                <a:ea typeface="Times New Roman"/>
              </a:rPr>
              <a:t>более критично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воспринимать мир вокруг себя и строит планы своего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будущего,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о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уже не верит в сказочные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чудеса,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воображение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принимает форму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мечты,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как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позитивной жизненной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перспективы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,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проигрывает» в своем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воображении,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различные социальные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и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нравственные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ситуации,</a:t>
            </a: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творческое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воображение в этот период нередко выступает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 взрослой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форме </a:t>
            </a:r>
            <a:r>
              <a:rPr lang="ru-RU" sz="22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вдохновения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все подростки любят читать и </a:t>
            </a:r>
            <a:endParaRPr lang="ru-RU" sz="2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смотреть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фантастику, боевики, </a:t>
            </a:r>
            <a:endParaRPr lang="ru-RU" sz="2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включающие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героев, резко отличающихся </a:t>
            </a:r>
            <a:endParaRPr lang="ru-RU" sz="2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от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нормального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человека, и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малореальные </a:t>
            </a:r>
            <a:endParaRPr lang="ru-RU" sz="2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обстоятельства  (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</a:rPr>
              <a:t>т. е. тоже полуфантастические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).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2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857364"/>
            <a:ext cx="271166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User\Desktop\ВООБРАЖЕНИЕ\images (2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357694"/>
            <a:ext cx="3220179" cy="20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22822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08012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создания образов воображения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54461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Агглютинация</a:t>
            </a: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«</a:t>
            </a:r>
            <a:r>
              <a:rPr lang="ru-RU" sz="2800" dirty="0" smtClean="0">
                <a:solidFill>
                  <a:srgbClr val="002060"/>
                </a:solidFill>
              </a:rPr>
              <a:t>склеивание» различных, несоединимых </a:t>
            </a:r>
            <a:r>
              <a:rPr lang="ru-RU" sz="2800" dirty="0">
                <a:solidFill>
                  <a:srgbClr val="002060"/>
                </a:solidFill>
              </a:rPr>
              <a:t>в повседневной жизни частей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(классический </a:t>
            </a:r>
            <a:r>
              <a:rPr lang="ru-RU" sz="2800" dirty="0">
                <a:solidFill>
                  <a:srgbClr val="002060"/>
                </a:solidFill>
              </a:rPr>
              <a:t>персонаж сказок человек-зверь или </a:t>
            </a:r>
            <a:r>
              <a:rPr lang="ru-RU" sz="2800" dirty="0" smtClean="0">
                <a:solidFill>
                  <a:srgbClr val="002060"/>
                </a:solidFill>
              </a:rPr>
              <a:t>человек-птица)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 descr="C:\Users\User\Desktop\ВООБРАЖЕНИЕ\Без названия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080012"/>
            <a:ext cx="3429024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ВООБРАЖЕНИЕ\images (2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143248"/>
            <a:ext cx="3357586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47083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Гиперболизация</a:t>
            </a:r>
            <a:r>
              <a:rPr lang="ru-RU" sz="53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794"/>
            <a:ext cx="9036496" cy="6669360"/>
          </a:xfrm>
        </p:spPr>
        <p:txBody>
          <a:bodyPr/>
          <a:lstStyle/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парадоксальное увеличение или уменьшение предмета или отдельных его частей. (Примером могут служить следующие сказочные персонажи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Карлик Нос,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Гуливер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Мальчик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Спальчик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ВООБРАЖЕНИЕ\images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88584">
            <a:off x="119863" y="3477424"/>
            <a:ext cx="2775786" cy="277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ВООБРАЖЕНИЕ\Без названия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357562"/>
            <a:ext cx="2269577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ВООБРАЖЕНИЕ\images (2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1730">
            <a:off x="6214640" y="3500004"/>
            <a:ext cx="2595216" cy="25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2389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Схематизация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 случае отдельные представления сливаются, различия сглаживаются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Отчетливо прорабатываются основные черты сходства.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любой схематический рисунок.</a:t>
            </a:r>
          </a:p>
        </p:txBody>
      </p:sp>
    </p:spTree>
    <p:extLst>
      <p:ext uri="{BB962C8B-B14F-4D97-AF65-F5344CB8AC3E}">
        <p14:creationId xmlns:p14="http://schemas.microsoft.com/office/powerpoint/2010/main" xmlns="" val="30158493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926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 </vt:lpstr>
      <vt:lpstr>Задача воображения— представить ожидаемый результата до его осуществления</vt:lpstr>
      <vt:lpstr>Младший дошкольник :</vt:lpstr>
      <vt:lpstr>Старший дошкольный и младший школьный возраст </vt:lpstr>
      <vt:lpstr> Подростковый возраст отличается переходом от детского восприятия окружающей действительности к взрослому.  </vt:lpstr>
      <vt:lpstr>Способы создания образов воображения</vt:lpstr>
      <vt:lpstr>  Гиперболизация </vt:lpstr>
      <vt:lpstr>Схематизация</vt:lpstr>
      <vt:lpstr>Типизация</vt:lpstr>
      <vt:lpstr>Акцентирование</vt:lpstr>
      <vt:lpstr>ВООБРАЖЕНИЕ И ЭМОЦИИ</vt:lpstr>
      <vt:lpstr> ВООБРАЖЕНИЕ И ИНТЕРЕСЫ </vt:lpstr>
      <vt:lpstr> ВООБРАЖЕНИЕ И ТАЛАНТЛИВОСТЬ </vt:lpstr>
      <vt:lpstr>Способы развития воображения:</vt:lpstr>
      <vt:lpstr>Игры и упражнения для развития воображения</vt:lpstr>
      <vt:lpstr>Упражнение «Продолжи рисунок»</vt:lpstr>
      <vt:lpstr>Игра «Волшебные фигуры»</vt:lpstr>
      <vt:lpstr>Игра с рисованием «Загадочный зверь - Элефант»</vt:lpstr>
      <vt:lpstr>Упражнение «Танец»</vt:lpstr>
      <vt:lpstr>Игра «Тропинка» строится на активизации воображения и сопровождающих его положительных эмоций</vt:lpstr>
      <vt:lpstr>Игра «Рисунок в несколько рук»</vt:lpstr>
      <vt:lpstr>   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ВООБРАЖЕНИЕ</dc:title>
  <dc:creator>Оксана Кадечкина</dc:creator>
  <cp:lastModifiedBy>WIN7XP</cp:lastModifiedBy>
  <cp:revision>71</cp:revision>
  <dcterms:created xsi:type="dcterms:W3CDTF">2018-11-18T09:23:08Z</dcterms:created>
  <dcterms:modified xsi:type="dcterms:W3CDTF">2019-12-25T08:43:26Z</dcterms:modified>
</cp:coreProperties>
</file>